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2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89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170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87261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29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5074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848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5368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014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07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899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13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30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803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45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23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69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9A235-C91A-4D3F-85EA-E55D8988E00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D6B40-9F6F-4AE0-B5BF-ADBE8CA8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78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dirty="0" smtClean="0"/>
              <a:t>Жители </a:t>
            </a:r>
            <a:r>
              <a:rPr lang="ru-RU" dirty="0" smtClean="0"/>
              <a:t>водной                        </a:t>
            </a:r>
            <a:br>
              <a:rPr lang="ru-RU" dirty="0" smtClean="0"/>
            </a:br>
            <a:r>
              <a:rPr lang="ru-RU" dirty="0" smtClean="0"/>
              <a:t>                 </a:t>
            </a:r>
            <a:r>
              <a:rPr lang="ru-RU" dirty="0" smtClean="0"/>
              <a:t>    стихии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2211" y="4149970"/>
            <a:ext cx="5444835" cy="2271612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pic>
        <p:nvPicPr>
          <p:cNvPr id="1026" name="Picture 2" descr="C:\Users\User\Downloads\Bu8DQ7SYHl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7472" y="3425952"/>
            <a:ext cx="8034528" cy="3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27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459778"/>
            <a:ext cx="9905999" cy="3541714"/>
          </a:xfrm>
        </p:spPr>
        <p:txBody>
          <a:bodyPr/>
          <a:lstStyle/>
          <a:p>
            <a:r>
              <a:rPr lang="ru-RU" dirty="0" smtClean="0"/>
              <a:t>Плавники, ласты,</a:t>
            </a:r>
            <a:r>
              <a:rPr lang="ru-RU" altLang="ru-RU" dirty="0">
                <a:solidFill>
                  <a:srgbClr val="FFC000"/>
                </a:solidFill>
              </a:rPr>
              <a:t> </a:t>
            </a:r>
            <a:r>
              <a:rPr lang="ru-RU" altLang="ru-RU" dirty="0" smtClean="0"/>
              <a:t>перепонки </a:t>
            </a:r>
            <a:r>
              <a:rPr lang="ru-RU" altLang="ru-RU" dirty="0"/>
              <a:t>между пальцев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41412" y="734291"/>
            <a:ext cx="1016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Приспособления для плавания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354" y="2091871"/>
            <a:ext cx="3698087" cy="2632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6905" y="2091871"/>
            <a:ext cx="4645095" cy="2656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5846" y="3553610"/>
            <a:ext cx="3552091" cy="31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342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412" y="720436"/>
            <a:ext cx="10066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Наличие слизи на теле у некоторых водных животных для снижения силы трения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412" y="1962444"/>
            <a:ext cx="5116262" cy="4261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8124" y="1962444"/>
            <a:ext cx="5873262" cy="42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457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2327" y="623455"/>
            <a:ext cx="9864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Толстый слой подкожного жира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7477" y="1477108"/>
            <a:ext cx="6154615" cy="5380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3815" y="1465384"/>
            <a:ext cx="4111603" cy="53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87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Вода является средою, которая во много раз плотнее воздуха. В силу этого она оказывает на живущие в ней организмы определённое давление и в то же время обладает способностью поддерживать тела, согласно закону Архимеда, по которому всякое тело, находящееся в воде, теряет в весе столько, сколько весит вытесненная им вода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/>
              <a:t>Сохраняя и оберегая воду наших рек, озёр, прудов, мы сохраняем и жизни наших братьев меньших!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299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0227"/>
            <a:ext cx="9905998" cy="147857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2645" y="1365560"/>
            <a:ext cx="10152185" cy="549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87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10699"/>
            <a:ext cx="9905998" cy="1478570"/>
          </a:xfrm>
        </p:spPr>
        <p:txBody>
          <a:bodyPr/>
          <a:lstStyle/>
          <a:p>
            <a:pPr algn="ctr"/>
            <a:r>
              <a:rPr lang="ru-RU" altLang="ru-RU" dirty="0"/>
              <a:t>Вода как среда обитания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0430" y="2272145"/>
            <a:ext cx="5521570" cy="45858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75692"/>
            <a:ext cx="6473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ru-RU" altLang="ru-RU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400" dirty="0" smtClean="0"/>
              <a:t>Площадь Мирового </a:t>
            </a:r>
            <a:r>
              <a:rPr lang="ru-RU" sz="2400" b="1" dirty="0" smtClean="0"/>
              <a:t>океана</a:t>
            </a:r>
            <a:r>
              <a:rPr lang="ru-RU" sz="2400" dirty="0" smtClean="0"/>
              <a:t> составляет 70 % поверхности </a:t>
            </a:r>
            <a:r>
              <a:rPr lang="ru-RU" sz="2400" b="1" dirty="0" smtClean="0"/>
              <a:t>Земли</a:t>
            </a:r>
            <a:r>
              <a:rPr lang="ru-RU" sz="2400" dirty="0" smtClean="0"/>
              <a:t>, то есть        361 млн. кв. км. </a:t>
            </a:r>
            <a:endParaRPr lang="ru-RU" altLang="ru-RU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В </a:t>
            </a:r>
            <a:r>
              <a:rPr lang="ru-RU" altLang="ru-RU" sz="2400" dirty="0"/>
              <a:t>мировом океане обитает </a:t>
            </a:r>
            <a:r>
              <a:rPr lang="ru-RU" altLang="ru-RU" sz="2400" dirty="0" smtClean="0"/>
              <a:t>значительное количество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живых </a:t>
            </a:r>
            <a:r>
              <a:rPr lang="ru-RU" altLang="ru-RU" sz="2400" dirty="0" smtClean="0"/>
              <a:t>организмов.</a:t>
            </a:r>
            <a:endParaRPr lang="ru-RU" altLang="ru-RU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Мировой </a:t>
            </a:r>
            <a:r>
              <a:rPr lang="ru-RU" altLang="ru-RU" sz="2400" dirty="0"/>
              <a:t>океан вырабатывает большую часть кислорода на планете.</a:t>
            </a:r>
          </a:p>
        </p:txBody>
      </p:sp>
    </p:spTree>
    <p:extLst>
      <p:ext uri="{BB962C8B-B14F-4D97-AF65-F5344CB8AC3E}">
        <p14:creationId xmlns:p14="http://schemas.microsoft.com/office/powerpoint/2010/main" xmlns="" val="383947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Водная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972396"/>
            <a:ext cx="9905999" cy="3541714"/>
          </a:xfrm>
        </p:spPr>
        <p:txBody>
          <a:bodyPr/>
          <a:lstStyle/>
          <a:p>
            <a:r>
              <a:rPr lang="ru-RU" dirty="0" smtClean="0"/>
              <a:t>В водной среде обитают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гидробионты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нейстон</a:t>
            </a:r>
            <a:r>
              <a:rPr lang="ru-RU" dirty="0"/>
              <a:t> – организмы, обитающие у поверхностной пленки воды (простейшие, клопы-водомерки)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плейстон</a:t>
            </a:r>
            <a:r>
              <a:rPr lang="ru-RU" dirty="0"/>
              <a:t> – организмы, плавающие на поверхности воды</a:t>
            </a:r>
          </a:p>
          <a:p>
            <a:pPr marL="0" indent="0">
              <a:buNone/>
            </a:pPr>
            <a:r>
              <a:rPr lang="ru-RU" dirty="0" smtClean="0"/>
              <a:t>   (</a:t>
            </a:r>
            <a:r>
              <a:rPr lang="ru-RU" dirty="0"/>
              <a:t>португальский кораблик)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4310" y="4071957"/>
            <a:ext cx="2755919" cy="2786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7109" y="4079631"/>
            <a:ext cx="3398278" cy="27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545378"/>
            <a:ext cx="9905999" cy="3541714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гипонейстон</a:t>
            </a:r>
            <a:r>
              <a:rPr lang="ru-RU" dirty="0" smtClean="0"/>
              <a:t> </a:t>
            </a:r>
            <a:r>
              <a:rPr lang="ru-RU" dirty="0"/>
              <a:t>– организмы, живущие под поверхностью воды (личинки кефали, хамсы, веслоногие рачки)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планктон</a:t>
            </a:r>
            <a:r>
              <a:rPr lang="ru-RU" dirty="0"/>
              <a:t> – живущие в толще воды, не способные противостоять течению (фито- и зоопланктон)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нектон</a:t>
            </a:r>
            <a:r>
              <a:rPr lang="ru-RU" dirty="0"/>
              <a:t> – активно плавающие животные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бентос</a:t>
            </a:r>
            <a:r>
              <a:rPr lang="ru-RU" b="1" dirty="0"/>
              <a:t> </a:t>
            </a:r>
            <a:r>
              <a:rPr lang="ru-RU" dirty="0"/>
              <a:t>– обитатели дна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5847" y="2148597"/>
            <a:ext cx="4396154" cy="2760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354" y="4087092"/>
            <a:ext cx="3329353" cy="2770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8355" y="4087092"/>
            <a:ext cx="3415767" cy="27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15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Животные двух сред обитания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889269"/>
            <a:ext cx="9905999" cy="3541714"/>
          </a:xfrm>
        </p:spPr>
        <p:txBody>
          <a:bodyPr/>
          <a:lstStyle/>
          <a:p>
            <a:r>
              <a:rPr lang="ru-RU" dirty="0"/>
              <a:t>Крокодил ходит по суше и плавает в воде</a:t>
            </a:r>
          </a:p>
          <a:p>
            <a:r>
              <a:rPr lang="ru-RU" altLang="ru-RU" dirty="0"/>
              <a:t>Утки плавают в воде, ходят по суше, летают  по воздуху</a:t>
            </a:r>
          </a:p>
          <a:p>
            <a:r>
              <a:rPr lang="ru-RU" altLang="ru-RU" dirty="0"/>
              <a:t>Аист  охотится у воды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14" y="3595167"/>
            <a:ext cx="3141785" cy="3262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5169" y="3587262"/>
            <a:ext cx="4585781" cy="3270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8215" y="3598985"/>
            <a:ext cx="3903785" cy="3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8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Начало жизни в одной среде, взрослая жизнь – в другой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Головастики жабы развиваются в воде</a:t>
            </a:r>
          </a:p>
          <a:p>
            <a:r>
              <a:rPr lang="ru-RU" altLang="ru-RU" dirty="0"/>
              <a:t>Взрослая жаба живёт вдали от водоёма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293" y="3270738"/>
            <a:ext cx="5470507" cy="3587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1556" y="3318016"/>
            <a:ext cx="5082936" cy="353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86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Особенности </a:t>
            </a:r>
            <a:r>
              <a:rPr lang="ru-RU" altLang="ru-RU" dirty="0" smtClean="0"/>
              <a:t>ВОДНОЙ среды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С каждым метром в глубину давление толщи воды сильно возрастает, а освещённость падает, вплоть до полного мрака.</a:t>
            </a:r>
          </a:p>
          <a:p>
            <a:r>
              <a:rPr lang="ru-RU" altLang="ru-RU" dirty="0"/>
              <a:t>Воды океана содержат много солей.</a:t>
            </a:r>
          </a:p>
          <a:p>
            <a:r>
              <a:rPr lang="ru-RU" altLang="ru-RU" dirty="0"/>
              <a:t>Средняя температура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      вод мирового океана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      4 – 6 градусов.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8812" y="3241964"/>
            <a:ext cx="4823188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551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Приспособленность организмов </a:t>
            </a:r>
            <a:br>
              <a:rPr lang="ru-RU" altLang="ru-RU" dirty="0"/>
            </a:br>
            <a:r>
              <a:rPr lang="ru-RU" altLang="ru-RU" dirty="0"/>
              <a:t>к жизни в водной среде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956069"/>
            <a:ext cx="9905999" cy="3541714"/>
          </a:xfrm>
        </p:spPr>
        <p:txBody>
          <a:bodyPr>
            <a:normAutofit fontScale="92500"/>
          </a:bodyPr>
          <a:lstStyle/>
          <a:p>
            <a:r>
              <a:rPr lang="ru-RU" altLang="ru-RU" dirty="0"/>
              <a:t>Рыбы и раки дышат жабрами. Это специальные органы, которые извлекают из воды растворенный в ней кислород. </a:t>
            </a:r>
            <a:endParaRPr lang="ru-RU" altLang="ru-RU" dirty="0" smtClean="0"/>
          </a:p>
          <a:p>
            <a:r>
              <a:rPr lang="ru-RU" altLang="ru-RU" dirty="0" smtClean="0"/>
              <a:t>Лягушка</a:t>
            </a:r>
            <a:r>
              <a:rPr lang="ru-RU" altLang="ru-RU" dirty="0"/>
              <a:t>, находясь под водой, дышит кожей. </a:t>
            </a:r>
            <a:endParaRPr lang="ru-RU" altLang="ru-RU" dirty="0" smtClean="0"/>
          </a:p>
          <a:p>
            <a:r>
              <a:rPr lang="ru-RU" altLang="ru-RU" dirty="0"/>
              <a:t>О</a:t>
            </a:r>
            <a:r>
              <a:rPr lang="ru-RU" altLang="ru-RU" dirty="0" smtClean="0"/>
              <a:t>своившие </a:t>
            </a:r>
            <a:r>
              <a:rPr lang="ru-RU" altLang="ru-RU" dirty="0"/>
              <a:t>водную среду звери дышат легкими, поднимаясь к поверхности воды для вдоха. </a:t>
            </a:r>
            <a:endParaRPr lang="ru-RU" altLang="ru-RU" dirty="0" smtClean="0"/>
          </a:p>
          <a:p>
            <a:r>
              <a:rPr lang="ru-RU" altLang="ru-RU" dirty="0" smtClean="0"/>
              <a:t>Подобным </a:t>
            </a:r>
            <a:r>
              <a:rPr lang="ru-RU" altLang="ru-RU" dirty="0"/>
              <a:t>образом ведут себя и водные жуки.  Только у них, как и у других насекомых, не легкие, а особые дыхательные трубочки – трахеи.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1412" y="2097088"/>
            <a:ext cx="3132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Органы дыхания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53888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194375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Встречается </a:t>
            </a:r>
            <a:r>
              <a:rPr lang="ru-RU" altLang="ru-RU" dirty="0"/>
              <a:t>у различных групп организмов, обитающих в воде – для снижения лобового сопротивления, что приводит к снижению энергозатрат на плавание.</a:t>
            </a:r>
            <a:endParaRPr lang="ru-RU" altLang="ru-RU" sz="28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1412" y="609600"/>
            <a:ext cx="990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Обтекаемая форма тела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059722"/>
            <a:ext cx="4021546" cy="3798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9293" y="3048000"/>
            <a:ext cx="3974122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3415" y="3048000"/>
            <a:ext cx="42085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05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122</TotalTime>
  <Words>383</Words>
  <Application>Microsoft Office PowerPoint</Application>
  <PresentationFormat>Произвольный</PresentationFormat>
  <Paragraphs>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Контур</vt:lpstr>
      <vt:lpstr>           Жители водной                                              стихии</vt:lpstr>
      <vt:lpstr>Вода как среда обитания</vt:lpstr>
      <vt:lpstr>Водная среда</vt:lpstr>
      <vt:lpstr>Слайд 4</vt:lpstr>
      <vt:lpstr>Животные двух сред обитания</vt:lpstr>
      <vt:lpstr>Начало жизни в одной среде, взрослая жизнь – в другой</vt:lpstr>
      <vt:lpstr>Особенности ВОДНОЙ среды</vt:lpstr>
      <vt:lpstr>Приспособленность организмов  к жизни в водной среде</vt:lpstr>
      <vt:lpstr>Слайд 9</vt:lpstr>
      <vt:lpstr>Слайд 10</vt:lpstr>
      <vt:lpstr>Слайд 11</vt:lpstr>
      <vt:lpstr>Слайд 12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Вода как среда обитания</dc:title>
  <dc:creator>User</dc:creator>
  <cp:lastModifiedBy>User</cp:lastModifiedBy>
  <cp:revision>27</cp:revision>
  <dcterms:created xsi:type="dcterms:W3CDTF">2018-05-15T05:47:52Z</dcterms:created>
  <dcterms:modified xsi:type="dcterms:W3CDTF">2020-10-29T19:11:48Z</dcterms:modified>
</cp:coreProperties>
</file>